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96D8-84D9-4AC5-8808-DF201CAAD38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D7A2-17FB-4553-A64F-587FA2E15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3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96D8-84D9-4AC5-8808-DF201CAAD38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D7A2-17FB-4553-A64F-587FA2E15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ПрезентациИ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Единый стиль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Читаемость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1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Наглядность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 Корнелла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8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Логика и ассоциации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Визуализация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Цветовая сдержанность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Цветовая сочетаемость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4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Забота о зрителе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Краткость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1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ПрезентациИ</vt:lpstr>
      <vt:lpstr>Наглядность</vt:lpstr>
      <vt:lpstr>Метод Корнелла</vt:lpstr>
      <vt:lpstr>Логика и ассоциации</vt:lpstr>
      <vt:lpstr>Визуализация</vt:lpstr>
      <vt:lpstr>Цветовая сдержанность</vt:lpstr>
      <vt:lpstr>Цветовая сочетаемость</vt:lpstr>
      <vt:lpstr>Забота о зрителе</vt:lpstr>
      <vt:lpstr>Краткость</vt:lpstr>
      <vt:lpstr>Единый стиль</vt:lpstr>
      <vt:lpstr>Читаемость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ПрезентациИ</dc:title>
  <dc:creator>Студенты 1346</dc:creator>
  <cp:lastModifiedBy>Студенты 1346</cp:lastModifiedBy>
  <cp:revision>1</cp:revision>
  <dcterms:created xsi:type="dcterms:W3CDTF">2020-09-18T04:39:12Z</dcterms:created>
  <dcterms:modified xsi:type="dcterms:W3CDTF">2020-09-18T04:39:15Z</dcterms:modified>
</cp:coreProperties>
</file>